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451" r:id="rId2"/>
    <p:sldId id="360" r:id="rId3"/>
    <p:sldId id="1753" r:id="rId4"/>
    <p:sldId id="1754" r:id="rId5"/>
    <p:sldId id="382" r:id="rId6"/>
    <p:sldId id="1752" r:id="rId7"/>
    <p:sldId id="1750" r:id="rId8"/>
    <p:sldId id="1751" r:id="rId9"/>
    <p:sldId id="310" r:id="rId10"/>
    <p:sldId id="309" r:id="rId11"/>
    <p:sldId id="4537" r:id="rId12"/>
    <p:sldId id="4543" r:id="rId13"/>
    <p:sldId id="4541" r:id="rId14"/>
    <p:sldId id="4553" r:id="rId15"/>
    <p:sldId id="1685" r:id="rId16"/>
    <p:sldId id="1687" r:id="rId17"/>
    <p:sldId id="305" r:id="rId18"/>
    <p:sldId id="401" r:id="rId19"/>
    <p:sldId id="311" r:id="rId20"/>
    <p:sldId id="4554" r:id="rId21"/>
    <p:sldId id="359" r:id="rId22"/>
    <p:sldId id="313" r:id="rId23"/>
    <p:sldId id="402" r:id="rId24"/>
    <p:sldId id="312" r:id="rId25"/>
    <p:sldId id="317" r:id="rId26"/>
    <p:sldId id="315" r:id="rId27"/>
    <p:sldId id="1905" r:id="rId28"/>
    <p:sldId id="318" r:id="rId29"/>
    <p:sldId id="320" r:id="rId30"/>
    <p:sldId id="321" r:id="rId31"/>
    <p:sldId id="324" r:id="rId32"/>
    <p:sldId id="403" r:id="rId33"/>
    <p:sldId id="322" r:id="rId34"/>
    <p:sldId id="330" r:id="rId35"/>
    <p:sldId id="404" r:id="rId36"/>
    <p:sldId id="343" r:id="rId37"/>
    <p:sldId id="341" r:id="rId38"/>
    <p:sldId id="405" r:id="rId39"/>
    <p:sldId id="4555" r:id="rId40"/>
    <p:sldId id="358" r:id="rId41"/>
    <p:sldId id="340" r:id="rId42"/>
    <p:sldId id="361" r:id="rId43"/>
    <p:sldId id="406" r:id="rId44"/>
    <p:sldId id="407" r:id="rId45"/>
    <p:sldId id="408" r:id="rId46"/>
    <p:sldId id="415" r:id="rId47"/>
    <p:sldId id="440" r:id="rId48"/>
    <p:sldId id="444" r:id="rId49"/>
    <p:sldId id="445" r:id="rId50"/>
    <p:sldId id="450" r:id="rId51"/>
    <p:sldId id="446" r:id="rId52"/>
    <p:sldId id="447" r:id="rId53"/>
    <p:sldId id="448" r:id="rId54"/>
    <p:sldId id="449" r:id="rId55"/>
    <p:sldId id="423" r:id="rId56"/>
    <p:sldId id="424" r:id="rId57"/>
    <p:sldId id="425" r:id="rId5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0"/>
    <p:restoredTop sz="94658"/>
  </p:normalViewPr>
  <p:slideViewPr>
    <p:cSldViewPr snapToGrid="0">
      <p:cViewPr varScale="1">
        <p:scale>
          <a:sx n="101" d="100"/>
          <a:sy n="101" d="100"/>
        </p:scale>
        <p:origin x="200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454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5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D25B-5A0A-5097-8E60-79706A5F4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F503F02-F09D-8947-E90E-94CC3500D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101BA78-3B9F-26A8-425E-6D7276272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5BCD62D3-B62F-CA57-A316-3D20ADC64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8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D623-E52B-2F8F-E5DF-497E4E7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6A4FBA-E383-55D3-B5FC-62787CB4F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27</a:t>
            </a:fld>
            <a:endParaRPr 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F900E12-DF62-8C68-02FD-77D294AE14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90FFD8C-154E-ADD9-9B4C-6A43E817F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53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3blue1brown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4.wdp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459EC43-BDE5-56AC-C5B7-50D32D73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2B6FEDD1-2AF8-5CE6-5B8A-8650BEB349A8}"/>
              </a:ext>
            </a:extLst>
          </p:cNvPr>
          <p:cNvGrpSpPr>
            <a:grpSpLocks/>
          </p:cNvGrpSpPr>
          <p:nvPr/>
        </p:nvGrpSpPr>
        <p:grpSpPr bwMode="auto">
          <a:xfrm>
            <a:off x="4146954" y="3999723"/>
            <a:ext cx="2613426" cy="369094"/>
            <a:chOff x="2523" y="2378"/>
            <a:chExt cx="2195" cy="310"/>
          </a:xfrm>
        </p:grpSpPr>
        <p:sp>
          <p:nvSpPr>
            <p:cNvPr id="11320" name="Line 5">
              <a:extLst>
                <a:ext uri="{FF2B5EF4-FFF2-40B4-BE49-F238E27FC236}">
                  <a16:creationId xmlns:a16="http://schemas.microsoft.com/office/drawing/2014/main" id="{6BD97046-1E9D-191C-DBAD-4721AB9CB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>
                <a:latin typeface="Gill Sans MT" panose="020B0502020104020203" pitchFamily="34" charset="77"/>
              </a:endParaRPr>
            </a:p>
          </p:txBody>
        </p:sp>
        <p:sp>
          <p:nvSpPr>
            <p:cNvPr id="11321" name="Text Box 6">
              <a:extLst>
                <a:ext uri="{FF2B5EF4-FFF2-40B4-BE49-F238E27FC236}">
                  <a16:creationId xmlns:a16="http://schemas.microsoft.com/office/drawing/2014/main" id="{E5864570-171B-F615-9926-260BA6CF9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7" y="2378"/>
              <a:ext cx="152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i="1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Quality: “Premium”</a:t>
              </a:r>
            </a:p>
          </p:txBody>
        </p:sp>
      </p:grpSp>
      <p:sp>
        <p:nvSpPr>
          <p:cNvPr id="4" name="Text Box 2">
            <a:extLst>
              <a:ext uri="{FF2B5EF4-FFF2-40B4-BE49-F238E27FC236}">
                <a16:creationId xmlns:a16="http://schemas.microsoft.com/office/drawing/2014/main" id="{1533E4EB-1129-B1C9-3185-363299E42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2"/>
            <a:ext cx="616386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  <a:p>
            <a:pPr eaLnBrk="0" hangingPunct="0"/>
            <a:endParaRPr lang="en-US" dirty="0">
              <a:solidFill>
                <a:srgbClr val="0000FF"/>
              </a:solidFill>
              <a:latin typeface="Gill Sans MT" panose="020B0502020104020203" pitchFamily="34" charset="77"/>
            </a:endParaRPr>
          </a:p>
          <a:p>
            <a:pPr eaLnBrk="0" hangingPunct="0"/>
            <a:r>
              <a:rPr lang="en-US" dirty="0">
                <a:solidFill>
                  <a:srgbClr val="0000FF"/>
                </a:solidFill>
                <a:latin typeface="Gill Sans MT" panose="020B0502020104020203" pitchFamily="34" charset="77"/>
              </a:rPr>
              <a:t>The use of computer algorithms that take data as input and return a class, a measurement, an interpretation or a decision.</a:t>
            </a:r>
            <a:endParaRPr lang="en-US" sz="750" dirty="0">
              <a:solidFill>
                <a:srgbClr val="0000FF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4A9B7CC-67DA-05B4-9F45-44EE3B8A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48" y="3219270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3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9F8DC-0EBA-E0FF-E71F-90824522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E9AD169-568C-C163-186F-579712C8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F5ABE3D4-D146-1DDE-632A-4D9A4B834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98F6F2-FFB9-C17B-ABF0-C63FA381BAE4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D76832-472D-906A-898B-D920433F41F2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8FE9DC-04C1-DB4B-0DB0-3B1A1077397A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840D-9679-7F53-55DF-98106AA27ACF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EFB7-2783-03E0-3793-D6EEA1C19736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</p:spTree>
    <p:extLst>
      <p:ext uri="{BB962C8B-B14F-4D97-AF65-F5344CB8AC3E}">
        <p14:creationId xmlns:p14="http://schemas.microsoft.com/office/powerpoint/2010/main" val="250375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7BEB-DB8A-2199-281A-F7CFA28A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895162B-2BAB-1742-B671-E4D7C2833C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506A116-DB32-BEB4-9D65-7987BFC3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155CDE-6D7F-087A-3BC7-CD40E7ED6D7B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051D2-4962-E1C2-6D84-881C12779BB7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DD6A2C-7770-11AF-73F7-E22E252CB200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0E6ED-C6C0-0EED-CD7D-7096556B15A0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5D88C-BD05-F07A-014A-B5D0CA457D6B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603BC33-BE6C-3CA8-198A-01C748E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CC8CD-0C7E-AE35-A8A5-3BAEC920DB1A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7EECCF-F354-53FC-2518-0A4B5F382C5E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1805D47B-3FCB-36B1-3476-F5111CF5FFE1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A55825-FA32-A8D0-1907-36A45E041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98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36D-38E7-D3D3-3DC6-5A8097AC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6693378-5CCD-EA52-44F3-C8234C50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691F40CD-DE5C-983C-2DCC-3D3122E7C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FBC84-7ECD-2B5A-900D-746F9579DCBA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7BC56-6971-4D66-16CB-5CB24A41C6B8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6CFC70-A126-F329-CBE2-24A474C10AB8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22A9D-594A-840E-DB0E-7933B1CBEE18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C3F5D-2CCA-464B-CCCA-468A8F331C79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A6CD756-B1BC-04C4-3494-97C205DF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864432-A766-F5FA-3606-85B0EF454079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28723-FE1F-85F4-B749-F282CFD122C1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B7AE4789-9CED-D667-F78E-924633981C7E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2AEC84-DBE7-FD60-3E93-D725A539D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B292453B-FC53-198F-7589-FECA4C747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812" y="3599674"/>
            <a:ext cx="974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77"/>
              </a:rPr>
              <a:t>Class “4”</a:t>
            </a:r>
          </a:p>
        </p:txBody>
      </p:sp>
    </p:spTree>
    <p:extLst>
      <p:ext uri="{BB962C8B-B14F-4D97-AF65-F5344CB8AC3E}">
        <p14:creationId xmlns:p14="http://schemas.microsoft.com/office/powerpoint/2010/main" val="394401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45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817593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1DB63-563C-9A4D-F550-31552B0021C5}"/>
              </a:ext>
            </a:extLst>
          </p:cNvPr>
          <p:cNvGrpSpPr/>
          <p:nvPr/>
        </p:nvGrpSpPr>
        <p:grpSpPr>
          <a:xfrm>
            <a:off x="4748704" y="1188788"/>
            <a:ext cx="4746998" cy="3991712"/>
            <a:chOff x="6175622" y="345825"/>
            <a:chExt cx="6329330" cy="5322283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6F696D3-3C04-805D-41F2-7C696AEC2E1A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EA0179-45B1-7B5E-9176-16D87C50F7C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27C158-BF0B-D840-A175-B62377299A1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DDAE2F4-0E5B-237E-EAC0-10FF89B6CA41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0800000">
              <a:off x="6175623" y="1378372"/>
              <a:ext cx="5356012" cy="2008457"/>
            </a:xfrm>
            <a:prstGeom prst="bentConnector4">
              <a:avLst>
                <a:gd name="adj1" fmla="val -822"/>
                <a:gd name="adj2" fmla="val 133035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17A107-B067-E8E9-8C3A-6B8F3295152F}"/>
                </a:ext>
              </a:extLst>
            </p:cNvPr>
            <p:cNvSpPr txBox="1"/>
            <p:nvPr/>
          </p:nvSpPr>
          <p:spPr>
            <a:xfrm>
              <a:off x="6175622" y="345825"/>
              <a:ext cx="10349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7D0868-DE49-256A-6F78-2BA6E4F084C9}"/>
                </a:ext>
              </a:extLst>
            </p:cNvPr>
            <p:cNvSpPr txBox="1"/>
            <p:nvPr/>
          </p:nvSpPr>
          <p:spPr>
            <a:xfrm>
              <a:off x="10097027" y="5175665"/>
              <a:ext cx="24079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FCABBF-FB72-BD84-1012-DD928D7E74FF}"/>
              </a:ext>
            </a:extLst>
          </p:cNvPr>
          <p:cNvSpPr txBox="1"/>
          <p:nvPr/>
        </p:nvSpPr>
        <p:spPr>
          <a:xfrm>
            <a:off x="710891" y="2864470"/>
            <a:ext cx="2236510" cy="189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           x</a:t>
            </a:r>
            <a:r>
              <a:rPr lang="en-CL" baseline="-25000" dirty="0"/>
              <a:t>1</a:t>
            </a:r>
            <a:r>
              <a:rPr lang="en-CL" dirty="0"/>
              <a:t>          x</a:t>
            </a:r>
            <a:r>
              <a:rPr lang="en-CL" baseline="-25000" dirty="0"/>
              <a:t>2</a:t>
            </a:r>
          </a:p>
          <a:p>
            <a:r>
              <a:rPr lang="en-CL" dirty="0"/>
              <a:t>    7.8402    1.5190</a:t>
            </a:r>
          </a:p>
          <a:p>
            <a:r>
              <a:rPr lang="en-CL" dirty="0"/>
              <a:t>    9.7145    0.0424</a:t>
            </a:r>
          </a:p>
          <a:p>
            <a:r>
              <a:rPr lang="en-CL" dirty="0"/>
              <a:t>    7.1526   -4.1852</a:t>
            </a:r>
          </a:p>
          <a:p>
            <a:r>
              <a:rPr lang="en-CL" dirty="0"/>
              <a:t>   13.0419   -3.3597</a:t>
            </a:r>
          </a:p>
          <a:p>
            <a:r>
              <a:rPr lang="en-CL" dirty="0"/>
              <a:t>   10.2582    4.4638</a:t>
            </a:r>
          </a:p>
          <a:p>
            <a:r>
              <a:rPr lang="en-CL" dirty="0"/>
              <a:t>   11.6146    0.5340</a:t>
            </a:r>
          </a:p>
          <a:p>
            <a:r>
              <a:rPr lang="en-CL" dirty="0"/>
              <a:t>    7.4023   -1.8662</a:t>
            </a:r>
          </a:p>
          <a:p>
            <a:r>
              <a:rPr lang="en-CL" dirty="0"/>
              <a:t>    5.8033   -3.7628</a:t>
            </a:r>
          </a:p>
          <a:p>
            <a:r>
              <a:rPr lang="en-CL" dirty="0"/>
              <a:t>    8.9302    0.9052</a:t>
            </a:r>
          </a:p>
          <a:p>
            <a:r>
              <a:rPr lang="en-CL" dirty="0"/>
              <a:t>    8.1835    3.4355</a:t>
            </a:r>
          </a:p>
          <a:p>
            <a:r>
              <a:rPr lang="en-CL" dirty="0"/>
              <a:t>   10.6855    2.7405</a:t>
            </a:r>
          </a:p>
          <a:p>
            <a:r>
              <a:rPr lang="en-CL" dirty="0"/>
              <a:t>    9.1418   -0.4821</a:t>
            </a:r>
          </a:p>
          <a:p>
            <a:r>
              <a:rPr lang="en-CL" dirty="0"/>
              <a:t>    9.9633    6.2377</a:t>
            </a:r>
          </a:p>
          <a:p>
            <a:r>
              <a:rPr lang="en-CL" dirty="0"/>
              <a:t>   10.4738    4.9295</a:t>
            </a:r>
          </a:p>
          <a:p>
            <a:r>
              <a:rPr lang="en-CL" dirty="0"/>
              <a:t>    9.3004    3.5021</a:t>
            </a:r>
          </a:p>
          <a:p>
            <a:r>
              <a:rPr lang="en-CL" dirty="0"/>
              <a:t>    9.7183    1.9630</a:t>
            </a:r>
          </a:p>
          <a:p>
            <a:r>
              <a:rPr lang="en-CL" dirty="0"/>
              <a:t>   15.1194    2.0790</a:t>
            </a:r>
          </a:p>
          <a:p>
            <a:r>
              <a:rPr lang="en-CL" dirty="0"/>
              <a:t>    4.2210   -3.2440</a:t>
            </a:r>
          </a:p>
          <a:p>
            <a:r>
              <a:rPr lang="en-CL" dirty="0"/>
              <a:t>    1.5316   -2.9931</a:t>
            </a:r>
          </a:p>
          <a:p>
            <a:r>
              <a:rPr lang="en-CL" dirty="0"/>
              <a:t>    0.4188    1.9361</a:t>
            </a:r>
          </a:p>
          <a:p>
            <a:r>
              <a:rPr lang="en-CL" dirty="0"/>
              <a:t>   -0.5734   -1.2931</a:t>
            </a:r>
          </a:p>
          <a:p>
            <a:r>
              <a:rPr lang="en-CL" dirty="0"/>
              <a:t>   -2.1160    3.8598</a:t>
            </a:r>
          </a:p>
          <a:p>
            <a:r>
              <a:rPr lang="en-CL" dirty="0"/>
              <a:t>    2.6586    1.9737</a:t>
            </a:r>
          </a:p>
          <a:p>
            <a:r>
              <a:rPr lang="en-CL" dirty="0"/>
              <a:t>    1.1125   -6.6987</a:t>
            </a:r>
          </a:p>
          <a:p>
            <a:r>
              <a:rPr lang="en-CL" dirty="0"/>
              <a:t>    4.5441   -0.0410</a:t>
            </a:r>
          </a:p>
          <a:p>
            <a:r>
              <a:rPr lang="en-CL" dirty="0"/>
              <a:t>    2.8403   -3.3500</a:t>
            </a:r>
          </a:p>
          <a:p>
            <a:r>
              <a:rPr lang="en-CL" dirty="0"/>
              <a:t>    1.4671    3.8283</a:t>
            </a:r>
          </a:p>
          <a:p>
            <a:r>
              <a:rPr lang="en-CL" dirty="0"/>
              <a:t>    0.3298    0.0413</a:t>
            </a:r>
          </a:p>
          <a:p>
            <a:r>
              <a:rPr lang="en-CL" dirty="0"/>
              <a:t>    0.0815    6.0317</a:t>
            </a:r>
          </a:p>
          <a:p>
            <a:r>
              <a:rPr lang="en-CL" dirty="0"/>
              <a:t>   -0.7442   -0.7788</a:t>
            </a:r>
          </a:p>
          <a:p>
            <a:r>
              <a:rPr lang="en-CL" dirty="0"/>
              <a:t>    1.5351   -1.8165</a:t>
            </a:r>
          </a:p>
          <a:p>
            <a:r>
              <a:rPr lang="en-CL" dirty="0"/>
              <a:t>   -3.0652    1.0011</a:t>
            </a:r>
          </a:p>
          <a:p>
            <a:r>
              <a:rPr lang="en-CL" dirty="0"/>
              <a:t>   -0.0423    4.0219</a:t>
            </a:r>
          </a:p>
          <a:p>
            <a:r>
              <a:rPr lang="en-CL" dirty="0"/>
              <a:t>    7.3070    5.3505</a:t>
            </a:r>
          </a:p>
          <a:p>
            <a:r>
              <a:rPr lang="en-CL" dirty="0"/>
              <a:t>    6.5296    5.6483</a:t>
            </a:r>
          </a:p>
          <a:p>
            <a:r>
              <a:rPr lang="en-CL" dirty="0"/>
              <a:t>    2.9926   10.5067</a:t>
            </a:r>
          </a:p>
          <a:p>
            <a:r>
              <a:rPr lang="en-CL" dirty="0"/>
              <a:t>    1.7512   10.3593</a:t>
            </a:r>
          </a:p>
          <a:p>
            <a:r>
              <a:rPr lang="en-CL" dirty="0"/>
              <a:t>    3.0923   10.6945</a:t>
            </a:r>
          </a:p>
          <a:p>
            <a:r>
              <a:rPr lang="en-CL" dirty="0"/>
              <a:t>   -2.9591    9.7346</a:t>
            </a:r>
          </a:p>
          <a:p>
            <a:r>
              <a:rPr lang="en-CL" dirty="0"/>
              <a:t>    1.6462    8.0408</a:t>
            </a:r>
          </a:p>
          <a:p>
            <a:r>
              <a:rPr lang="en-CL" dirty="0"/>
              <a:t>    7.6862   10.0376</a:t>
            </a:r>
          </a:p>
          <a:p>
            <a:r>
              <a:rPr lang="en-CL" dirty="0"/>
              <a:t>   -0.3196   10.0525</a:t>
            </a:r>
          </a:p>
          <a:p>
            <a:r>
              <a:rPr lang="en-CL" dirty="0"/>
              <a:t>    1.7364   11.7253</a:t>
            </a:r>
          </a:p>
          <a:p>
            <a:r>
              <a:rPr lang="en-CL" dirty="0"/>
              <a:t>   -0.1072   11.6279</a:t>
            </a:r>
          </a:p>
          <a:p>
            <a:r>
              <a:rPr lang="en-CL" dirty="0"/>
              <a:t>    0.5182    6.6170</a:t>
            </a:r>
          </a:p>
          <a:p>
            <a:r>
              <a:rPr lang="en-CL" dirty="0"/>
              <a:t>    1.7737    8.3603</a:t>
            </a:r>
          </a:p>
          <a:p>
            <a:r>
              <a:rPr lang="en-CL" dirty="0"/>
              <a:t>    2.8805    9.4429</a:t>
            </a:r>
          </a:p>
          <a:p>
            <a:r>
              <a:rPr lang="en-CL" dirty="0"/>
              <a:t>   -1.1818    9.1981</a:t>
            </a:r>
          </a:p>
          <a:p>
            <a:r>
              <a:rPr lang="en-CL" dirty="0"/>
              <a:t>    1.3484    5.3498</a:t>
            </a:r>
          </a:p>
          <a:p>
            <a:r>
              <a:rPr lang="en-CL" dirty="0"/>
              <a:t>    5.4132   11.7760</a:t>
            </a:r>
          </a:p>
          <a:p>
            <a:r>
              <a:rPr lang="en-CL" dirty="0"/>
              <a:t>   11.4176   15.1032</a:t>
            </a:r>
          </a:p>
          <a:p>
            <a:r>
              <a:rPr lang="en-CL" dirty="0"/>
              <a:t>    4.6685   14.5778</a:t>
            </a:r>
          </a:p>
          <a:p>
            <a:r>
              <a:rPr lang="en-CL" dirty="0"/>
              <a:t>   12.7173   14.3715</a:t>
            </a:r>
          </a:p>
          <a:p>
            <a:r>
              <a:rPr lang="en-CL" dirty="0"/>
              <a:t>    7.3290   11.7969</a:t>
            </a:r>
          </a:p>
          <a:p>
            <a:r>
              <a:rPr lang="en-CL" dirty="0"/>
              <a:t>   11.4496   11.6275</a:t>
            </a:r>
          </a:p>
          <a:p>
            <a:r>
              <a:rPr lang="en-CL" dirty="0"/>
              <a:t>   10.0913    9.1657</a:t>
            </a:r>
          </a:p>
          <a:p>
            <a:r>
              <a:rPr lang="en-CL" dirty="0"/>
              <a:t>    6.2488    8.9751</a:t>
            </a:r>
          </a:p>
          <a:p>
            <a:r>
              <a:rPr lang="en-CL" dirty="0"/>
              <a:t>    9.3926   12.3078</a:t>
            </a:r>
          </a:p>
          <a:p>
            <a:r>
              <a:rPr lang="en-CL" dirty="0"/>
              <a:t>   12.4974    7.3411</a:t>
            </a:r>
          </a:p>
          <a:p>
            <a:r>
              <a:rPr lang="en-CL" dirty="0"/>
              <a:t>    9.0352    9.2027</a:t>
            </a:r>
          </a:p>
          <a:p>
            <a:r>
              <a:rPr lang="en-CL" dirty="0"/>
              <a:t>   12.0377   12.4539</a:t>
            </a:r>
          </a:p>
          <a:p>
            <a:r>
              <a:rPr lang="en-CL" dirty="0"/>
              <a:t>    8.5239   10.2348</a:t>
            </a:r>
          </a:p>
          <a:p>
            <a:r>
              <a:rPr lang="en-CL" dirty="0"/>
              <a:t>   11.6620   12.6415</a:t>
            </a:r>
          </a:p>
          <a:p>
            <a:r>
              <a:rPr lang="en-CL" dirty="0"/>
              <a:t>    4.5040    9.8920</a:t>
            </a:r>
          </a:p>
          <a:p>
            <a:r>
              <a:rPr lang="en-CL" dirty="0"/>
              <a:t>    9.6171    6.7663</a:t>
            </a:r>
          </a:p>
          <a:p>
            <a:r>
              <a:rPr lang="en-CL" dirty="0"/>
              <a:t>    9.9243   11.0141</a:t>
            </a:r>
          </a:p>
          <a:p>
            <a:r>
              <a:rPr lang="en-CL" dirty="0"/>
              <a:t>    6.8175    6.0035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3D22F-2F79-AEFA-8A8A-9CB0988E29FF}"/>
              </a:ext>
            </a:extLst>
          </p:cNvPr>
          <p:cNvSpPr txBox="1"/>
          <p:nvPr/>
        </p:nvSpPr>
        <p:spPr>
          <a:xfrm>
            <a:off x="6432235" y="2864470"/>
            <a:ext cx="2143536" cy="18928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    y</a:t>
            </a:r>
            <a:r>
              <a:rPr lang="en-CL" baseline="-25000" dirty="0"/>
              <a:t>1      </a:t>
            </a:r>
            <a:r>
              <a:rPr lang="en-CL" dirty="0"/>
              <a:t>y</a:t>
            </a:r>
            <a:r>
              <a:rPr lang="en-CL" baseline="-25000" dirty="0"/>
              <a:t>2</a:t>
            </a:r>
            <a:r>
              <a:rPr lang="en-CL" dirty="0"/>
              <a:t>    y</a:t>
            </a:r>
            <a:r>
              <a:rPr lang="en-CL" baseline="-25000" dirty="0"/>
              <a:t>3</a:t>
            </a:r>
            <a:r>
              <a:rPr lang="en-CL" dirty="0"/>
              <a:t>    y</a:t>
            </a:r>
            <a:r>
              <a:rPr lang="en-CL" baseline="-25000" dirty="0"/>
              <a:t>4</a:t>
            </a:r>
            <a:r>
              <a:rPr lang="en-CL" dirty="0"/>
              <a:t>  </a:t>
            </a:r>
            <a:endParaRPr lang="en-CL" baseline="-25000" dirty="0"/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1     0     0     0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0     1     0     0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0     0     1     0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  <a:p>
            <a:r>
              <a:rPr lang="en-CL" dirty="0"/>
              <a:t>     0     0     0     1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625294" y="207223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  <a:latin typeface="Gill Sans MT" panose="020B0502020104020203" pitchFamily="34" charset="7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305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45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817593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710253" y="207223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00B050"/>
                </a:solidFill>
                <a:latin typeface="Gill Sans MT" panose="020B0502020104020203" pitchFamily="34" charset="77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16DBD-EC28-0BA4-116A-E9B65A4C7CFA}"/>
              </a:ext>
            </a:extLst>
          </p:cNvPr>
          <p:cNvSpPr txBox="1"/>
          <p:nvPr/>
        </p:nvSpPr>
        <p:spPr>
          <a:xfrm>
            <a:off x="1683837" y="3429000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x</a:t>
            </a:r>
            <a:r>
              <a:rPr lang="en-CL" baseline="-25000" dirty="0"/>
              <a:t>1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1</a:t>
            </a:r>
            <a:r>
              <a:rPr lang="en-CL"/>
              <a:t>0</a:t>
            </a:r>
            <a:endParaRPr lang="en-CL" dirty="0"/>
          </a:p>
          <a:p>
            <a:endParaRPr lang="en-CL" dirty="0"/>
          </a:p>
          <a:p>
            <a:r>
              <a:rPr lang="en-CL" dirty="0"/>
              <a:t>x</a:t>
            </a:r>
            <a:r>
              <a:rPr lang="en-CL" baseline="-25000" dirty="0"/>
              <a:t>2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7</a:t>
            </a:r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9AB31-04F1-EB87-6E9F-25026DC5F0FB}"/>
              </a:ext>
            </a:extLst>
          </p:cNvPr>
          <p:cNvSpPr txBox="1"/>
          <p:nvPr/>
        </p:nvSpPr>
        <p:spPr>
          <a:xfrm>
            <a:off x="6351466" y="3264238"/>
            <a:ext cx="595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650" dirty="0"/>
              <a:t>0.05</a:t>
            </a:r>
          </a:p>
          <a:p>
            <a:r>
              <a:rPr lang="en-CL" sz="1650" dirty="0"/>
              <a:t>0.15</a:t>
            </a:r>
          </a:p>
          <a:p>
            <a:r>
              <a:rPr lang="en-CL" sz="1650"/>
              <a:t>0.</a:t>
            </a:r>
            <a:r>
              <a:rPr lang="en-AU" sz="1650" dirty="0"/>
              <a:t>1</a:t>
            </a:r>
            <a:r>
              <a:rPr lang="en-CL" sz="1650"/>
              <a:t>0</a:t>
            </a:r>
            <a:endParaRPr lang="en-CL" sz="1650" dirty="0"/>
          </a:p>
          <a:p>
            <a:r>
              <a:rPr lang="en-CL" sz="1650" b="1">
                <a:solidFill>
                  <a:srgbClr val="FF0000"/>
                </a:solidFill>
              </a:rPr>
              <a:t>0.</a:t>
            </a:r>
            <a:r>
              <a:rPr lang="en-AU" sz="1650" b="1" dirty="0">
                <a:solidFill>
                  <a:srgbClr val="FF0000"/>
                </a:solidFill>
              </a:rPr>
              <a:t>7</a:t>
            </a:r>
            <a:r>
              <a:rPr lang="en-CL" sz="1650" b="1">
                <a:solidFill>
                  <a:srgbClr val="FF0000"/>
                </a:solidFill>
              </a:rPr>
              <a:t>0</a:t>
            </a:r>
            <a:endParaRPr lang="en-CL" sz="1650" b="1" dirty="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E8CB9-B3BE-9EAB-F75C-4655F4396020}"/>
              </a:ext>
            </a:extLst>
          </p:cNvPr>
          <p:cNvGrpSpPr/>
          <p:nvPr/>
        </p:nvGrpSpPr>
        <p:grpSpPr>
          <a:xfrm>
            <a:off x="6941634" y="4037632"/>
            <a:ext cx="1723695" cy="369332"/>
            <a:chOff x="9255512" y="3868557"/>
            <a:chExt cx="2298260" cy="4924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D9ABB8-88BC-E832-4AFB-A52752109529}"/>
                </a:ext>
              </a:extLst>
            </p:cNvPr>
            <p:cNvSpPr/>
            <p:nvPr/>
          </p:nvSpPr>
          <p:spPr>
            <a:xfrm>
              <a:off x="10186303" y="3868557"/>
              <a:ext cx="136746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Class “4”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720C2B-041C-1AE4-CE63-CD734862A3F8}"/>
                </a:ext>
              </a:extLst>
            </p:cNvPr>
            <p:cNvCxnSpPr>
              <a:endCxn id="26" idx="3"/>
            </p:cNvCxnSpPr>
            <p:nvPr/>
          </p:nvCxnSpPr>
          <p:spPr>
            <a:xfrm>
              <a:off x="9255512" y="4065937"/>
              <a:ext cx="6913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D7259B2-6162-A490-9107-9CD96B7ADBB5}"/>
              </a:ext>
            </a:extLst>
          </p:cNvPr>
          <p:cNvSpPr/>
          <p:nvPr/>
        </p:nvSpPr>
        <p:spPr>
          <a:xfrm>
            <a:off x="3311916" y="3617176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45A149-5B35-E0DB-6869-0DFD62ED997E}"/>
              </a:ext>
            </a:extLst>
          </p:cNvPr>
          <p:cNvSpPr/>
          <p:nvPr/>
        </p:nvSpPr>
        <p:spPr>
          <a:xfrm>
            <a:off x="3325857" y="3882015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D2897-F5A9-5C20-EC37-F71BFEE34453}"/>
              </a:ext>
            </a:extLst>
          </p:cNvPr>
          <p:cNvSpPr/>
          <p:nvPr/>
        </p:nvSpPr>
        <p:spPr>
          <a:xfrm>
            <a:off x="3309131" y="3614388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92D12-94E2-6A2B-7680-3425EAA0FD76}"/>
              </a:ext>
            </a:extLst>
          </p:cNvPr>
          <p:cNvSpPr/>
          <p:nvPr/>
        </p:nvSpPr>
        <p:spPr>
          <a:xfrm>
            <a:off x="3339798" y="3879227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Graphic 7" descr="Snowflake outline">
            <a:extLst>
              <a:ext uri="{FF2B5EF4-FFF2-40B4-BE49-F238E27FC236}">
                <a16:creationId xmlns:a16="http://schemas.microsoft.com/office/drawing/2014/main" id="{340CA83C-1148-632F-AC0B-AA42693D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7916" y="2296534"/>
            <a:ext cx="685800" cy="6858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AC839C6-FE0C-62E2-7612-5F6B8A7C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-116824" y="3038694"/>
            <a:ext cx="2044793" cy="153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75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31 L 0.06992 -0.04792 L 0.14492 -0.2544 L 0.21627 -0.04954 L 0.28945 -0.04954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023 L 0.0694 -0.15324 L 0.14258 0.26505 L 0.21562 -0.04745 L 0.28893 -0.0474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56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L 0.06927 -0.0456 L 0.1444 0.21643 L 0.21549 0.05833 C 0.23997 0.05833 0.26536 0.05532 0.28984 0.05532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85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7 C 0.02305 -0.05139 0.04609 0.05694 0.06927 0.00601 C 0.09362 0.1449 0.11628 -0.0875 0.14063 0.05162 C 0.16406 0.04004 0.1875 0.15347 0.21185 0.0493 C 0.2362 0.0493 0.26224 0.05532 0.28698 0.05532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2" grpId="1" animBg="1"/>
      <p:bldP spid="3" grpId="0" animBg="1"/>
      <p:bldP spid="3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79D6C2A-5110-45F3-CCE6-A6AE38CAA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F54A8-D1A9-1BF5-409B-71F9361E36BB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51D84-F4EC-1037-844C-AA1678000CF3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87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F8E61-4537-764E-7A9B-A91E6721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3239A5-13FC-6C1D-5CD0-B2ECDF40495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51" y="3270070"/>
            <a:ext cx="2952890" cy="1965503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BA4DFD1A-E045-AEAD-DFE3-BD701B075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428" y="312181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>
              <a:latin typeface="Gill Sans MT" panose="020B0502020104020203" pitchFamily="34" charset="77"/>
            </a:endParaRPr>
          </a:p>
        </p:txBody>
      </p:sp>
      <p:pic>
        <p:nvPicPr>
          <p:cNvPr id="5" name="mario.mp4">
            <a:hlinkClick r:id="" action="ppaction://media"/>
            <a:extLst>
              <a:ext uri="{FF2B5EF4-FFF2-40B4-BE49-F238E27FC236}">
                <a16:creationId xmlns:a16="http://schemas.microsoft.com/office/drawing/2014/main" id="{58221883-2A2A-FBB8-E189-3DC530A76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854" y="1083340"/>
            <a:ext cx="8403395" cy="472691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ACA0A5E-2CE4-A910-5D02-3C4DB9BC9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115" y="1047750"/>
            <a:ext cx="72536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Processing: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Filtering using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C3509-F6BF-577D-BC56-B047493FE7EB}"/>
              </a:ext>
            </a:extLst>
          </p:cNvPr>
          <p:cNvSpPr txBox="1"/>
          <p:nvPr/>
        </p:nvSpPr>
        <p:spPr>
          <a:xfrm>
            <a:off x="304800" y="5607506"/>
            <a:ext cx="11769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@3blue1brown</a:t>
            </a:r>
          </a:p>
          <a:p>
            <a:endParaRPr lang="es-ES_tradnl" sz="105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</a:t>
            </a:r>
            <a:r>
              <a:rPr lang="en-CL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1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1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1039E-0618-986F-AE1E-1F6C402C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2D13B5B-336F-6A1C-BF7D-BA2617238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E227E-58E3-F209-329A-78CFF6DC93F2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17DCA-CBC4-D13D-421A-6D35B095E297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76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COMPUTER VISION</a:t>
            </a:r>
            <a:endParaRPr lang="en-CL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2EA941-3325-5535-1505-FF5F838FB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0045"/>
          <a:stretch/>
        </p:blipFill>
        <p:spPr>
          <a:xfrm>
            <a:off x="106876" y="1749409"/>
            <a:ext cx="4320540" cy="812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642C4-8381-9E51-EBCC-E3EDA49302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464" b="35140"/>
          <a:stretch/>
        </p:blipFill>
        <p:spPr>
          <a:xfrm>
            <a:off x="85438" y="2951017"/>
            <a:ext cx="4320540" cy="98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4A08D-C6DA-9A74-5478-C7E5EA5001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604"/>
          <a:stretch/>
        </p:blipFill>
        <p:spPr>
          <a:xfrm>
            <a:off x="106876" y="4234846"/>
            <a:ext cx="4320540" cy="987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221C96-C182-C7B0-474B-DDA96804AFF8}"/>
              </a:ext>
            </a:extLst>
          </p:cNvPr>
          <p:cNvGrpSpPr/>
          <p:nvPr/>
        </p:nvGrpSpPr>
        <p:grpSpPr>
          <a:xfrm>
            <a:off x="4939882" y="1127355"/>
            <a:ext cx="3971925" cy="4819919"/>
            <a:chOff x="6586509" y="-70935"/>
            <a:chExt cx="5295900" cy="6426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B34021-953B-DFD8-B8DA-64C84056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6509" y="907324"/>
              <a:ext cx="5295900" cy="5448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1E9388-F258-BD40-E49E-E6FB844C866C}"/>
                </a:ext>
              </a:extLst>
            </p:cNvPr>
            <p:cNvSpPr txBox="1"/>
            <p:nvPr/>
          </p:nvSpPr>
          <p:spPr>
            <a:xfrm>
              <a:off x="6586509" y="-70935"/>
              <a:ext cx="5295900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recognition based on normalized distances and ratios among feature points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0FD851-3353-7E1A-BBB9-ED465A72E3BE}"/>
              </a:ext>
            </a:extLst>
          </p:cNvPr>
          <p:cNvGrpSpPr/>
          <p:nvPr/>
        </p:nvGrpSpPr>
        <p:grpSpPr>
          <a:xfrm>
            <a:off x="4427416" y="1861049"/>
            <a:ext cx="512466" cy="4086225"/>
            <a:chOff x="5903221" y="1338398"/>
            <a:chExt cx="683288" cy="54483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8C253E-1A10-E10E-F97E-F41FDF19D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3221" y="1338398"/>
              <a:ext cx="683288" cy="316399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BE179-EB0A-6483-2927-1E435C1CC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03221" y="5820451"/>
              <a:ext cx="683288" cy="96624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860E-0B23-FC43-B406-4A3E1407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4"/>
            <a:ext cx="9144000" cy="38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10313-7EDB-774A-B39D-10DC1321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308"/>
            <a:ext cx="9144000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2" y="539962"/>
            <a:ext cx="81486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1991 Best Paper Award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2389D2D8-E369-A7C1-7AA3-0EF3746B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" y="1673917"/>
            <a:ext cx="5829300" cy="4215496"/>
          </a:xfrm>
          <a:prstGeom prst="rect">
            <a:avLst/>
          </a:prstGeom>
        </p:spPr>
      </p:pic>
      <p:pic>
        <p:nvPicPr>
          <p:cNvPr id="10" name="Picture 9" descr="A collage of a person's face&#10;&#10;Description automatically generated">
            <a:extLst>
              <a:ext uri="{FF2B5EF4-FFF2-40B4-BE49-F238E27FC236}">
                <a16:creationId xmlns:a16="http://schemas.microsoft.com/office/drawing/2014/main" id="{1C0B9E06-6683-822C-AABD-D934E78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38" y="1193588"/>
            <a:ext cx="3362325" cy="4695825"/>
          </a:xfrm>
          <a:prstGeom prst="rect">
            <a:avLst/>
          </a:prstGeom>
        </p:spPr>
      </p:pic>
      <p:pic>
        <p:nvPicPr>
          <p:cNvPr id="12" name="Picture 1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0020C81-2464-31D8-B226-81753AA9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4" y="4967357"/>
            <a:ext cx="5116476" cy="10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51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3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55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720329"/>
            <a:ext cx="6172200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ECCV 2004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06F65-35EE-DE63-6DC0-5F9FF912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640761"/>
            <a:ext cx="4510334" cy="387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8DD88-B7C1-FC76-11DF-9F33E3CF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08" y="1342636"/>
            <a:ext cx="3345909" cy="229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B0B80-08B8-9B21-E932-1F2BE8481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70" y="3864769"/>
            <a:ext cx="1434749" cy="16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775033"/>
            <a:ext cx="3386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3EA7E-2951-7B19-8C8A-B30DB469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2" y="1820949"/>
            <a:ext cx="4400550" cy="1162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707FA-B6B3-5107-2F09-BC37779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2" y="3152615"/>
            <a:ext cx="4085459" cy="14447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C7672-74E7-C5C2-B2B9-A7B834561F05}"/>
              </a:ext>
            </a:extLst>
          </p:cNvPr>
          <p:cNvGrpSpPr/>
          <p:nvPr/>
        </p:nvGrpSpPr>
        <p:grpSpPr>
          <a:xfrm>
            <a:off x="5045251" y="787733"/>
            <a:ext cx="3943350" cy="4165267"/>
            <a:chOff x="6727001" y="-92689"/>
            <a:chExt cx="5257800" cy="55536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2B047-CBA8-8D0E-B818-A9304195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97000"/>
              <a:ext cx="5257800" cy="4064000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1" y="-92689"/>
              <a:ext cx="3822465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BMVC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04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1063229"/>
            <a:ext cx="3513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20DCE-00DA-63F6-CFA5-59F078C9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8" y="1843923"/>
            <a:ext cx="4055999" cy="96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83EB6-5182-CE5C-360C-53BEE171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3" y="3233966"/>
            <a:ext cx="4281644" cy="1372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42FD9F-6E30-9A0F-8B8D-7844EA24049A}"/>
              </a:ext>
            </a:extLst>
          </p:cNvPr>
          <p:cNvGrpSpPr/>
          <p:nvPr/>
        </p:nvGrpSpPr>
        <p:grpSpPr>
          <a:xfrm>
            <a:off x="4740694" y="1047750"/>
            <a:ext cx="3968186" cy="3408195"/>
            <a:chOff x="6320925" y="254000"/>
            <a:chExt cx="5290915" cy="4544260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0" y="254000"/>
              <a:ext cx="3805532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CVPR 2022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B743A0-983C-EDE0-A947-2B7BF3AC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15563"/>
              <a:ext cx="4884839" cy="13803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D2D92B-8E05-32CE-5E0F-2A279884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0925" y="3526010"/>
              <a:ext cx="5204078" cy="127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1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1352</Words>
  <Application>Microsoft Macintosh PowerPoint</Application>
  <PresentationFormat>On-screen Show (4:3)</PresentationFormat>
  <Paragraphs>410</Paragraphs>
  <Slides>57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Gill Sans MT</vt:lpstr>
      <vt:lpstr>LM Roman 10 Italic</vt:lpstr>
      <vt:lpstr>Times New Roman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CVPR 1991 Best Paper Award</vt:lpstr>
      <vt:lpstr>ECCV 2004</vt:lpstr>
      <vt:lpstr>CVPR 2014</vt:lpstr>
      <vt:lpstr>CVPR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25</cp:revision>
  <dcterms:created xsi:type="dcterms:W3CDTF">2020-06-03T16:36:13Z</dcterms:created>
  <dcterms:modified xsi:type="dcterms:W3CDTF">2024-10-01T13:39:38Z</dcterms:modified>
</cp:coreProperties>
</file>